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84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EA56A-5905-4A0D-8086-A6B508E79A33}" type="datetimeFigureOut">
              <a:rPr lang="ru-RU" smtClean="0"/>
              <a:t>чт 13.04.17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14D92-2F71-49B1-A2FB-EB9EEF1246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60085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EA56A-5905-4A0D-8086-A6B508E79A33}" type="datetimeFigureOut">
              <a:rPr lang="ru-RU" smtClean="0"/>
              <a:t>чт 13.04.17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14D92-2F71-49B1-A2FB-EB9EEF1246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96530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EA56A-5905-4A0D-8086-A6B508E79A33}" type="datetimeFigureOut">
              <a:rPr lang="ru-RU" smtClean="0"/>
              <a:t>чт 13.04.17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14D92-2F71-49B1-A2FB-EB9EEF1246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2972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EA56A-5905-4A0D-8086-A6B508E79A33}" type="datetimeFigureOut">
              <a:rPr lang="ru-RU" smtClean="0"/>
              <a:t>чт 13.04.17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14D92-2F71-49B1-A2FB-EB9EEF1246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524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EA56A-5905-4A0D-8086-A6B508E79A33}" type="datetimeFigureOut">
              <a:rPr lang="ru-RU" smtClean="0"/>
              <a:t>чт 13.04.17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14D92-2F71-49B1-A2FB-EB9EEF1246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46041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EA56A-5905-4A0D-8086-A6B508E79A33}" type="datetimeFigureOut">
              <a:rPr lang="ru-RU" smtClean="0"/>
              <a:t>чт 13.04.17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14D92-2F71-49B1-A2FB-EB9EEF1246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0854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EA56A-5905-4A0D-8086-A6B508E79A33}" type="datetimeFigureOut">
              <a:rPr lang="ru-RU" smtClean="0"/>
              <a:t>чт 13.04.17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14D92-2F71-49B1-A2FB-EB9EEF1246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85431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EA56A-5905-4A0D-8086-A6B508E79A33}" type="datetimeFigureOut">
              <a:rPr lang="ru-RU" smtClean="0"/>
              <a:t>чт 13.04.17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14D92-2F71-49B1-A2FB-EB9EEF1246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4011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EA56A-5905-4A0D-8086-A6B508E79A33}" type="datetimeFigureOut">
              <a:rPr lang="ru-RU" smtClean="0"/>
              <a:t>чт 13.04.17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14D92-2F71-49B1-A2FB-EB9EEF1246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0980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EA56A-5905-4A0D-8086-A6B508E79A33}" type="datetimeFigureOut">
              <a:rPr lang="ru-RU" smtClean="0"/>
              <a:t>чт 13.04.17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14D92-2F71-49B1-A2FB-EB9EEF1246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1372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EA56A-5905-4A0D-8086-A6B508E79A33}" type="datetimeFigureOut">
              <a:rPr lang="ru-RU" smtClean="0"/>
              <a:t>чт 13.04.17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14D92-2F71-49B1-A2FB-EB9EEF1246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8351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2EA56A-5905-4A0D-8086-A6B508E79A33}" type="datetimeFigureOut">
              <a:rPr lang="ru-RU" smtClean="0"/>
              <a:t>чт 13.04.17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214D92-2F71-49B1-A2FB-EB9EEF1246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5292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97329"/>
            <a:ext cx="12192000" cy="6979557"/>
          </a:xfrm>
          <a:prstGeom prst="rect">
            <a:avLst/>
          </a:prstGeom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8214976"/>
              </p:ext>
            </p:extLst>
          </p:nvPr>
        </p:nvGraphicFramePr>
        <p:xfrm>
          <a:off x="2032000" y="719666"/>
          <a:ext cx="8128000" cy="210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28000">
                  <a:extLst>
                    <a:ext uri="{9D8B030D-6E8A-4147-A177-3AD203B41FA5}">
                      <a16:colId xmlns:a16="http://schemas.microsoft.com/office/drawing/2014/main" val="18955655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7030A0"/>
                          </a:solidFill>
                        </a:rPr>
                        <a:t>В НАШЕМ САДУ В МАРТЕ 2017Г ПРОХОДИЛ КОНКУРС: </a:t>
                      </a:r>
                    </a:p>
                    <a:p>
                      <a:pPr algn="ctr"/>
                      <a:r>
                        <a:rPr lang="ru-RU" sz="4400" b="1" dirty="0" smtClean="0">
                          <a:solidFill>
                            <a:srgbClr val="7030A0"/>
                          </a:solidFill>
                        </a:rPr>
                        <a:t>«ЛУЧШИЙ</a:t>
                      </a:r>
                      <a:r>
                        <a:rPr lang="ru-RU" sz="4400" b="1" baseline="0" dirty="0" smtClean="0">
                          <a:solidFill>
                            <a:srgbClr val="7030A0"/>
                          </a:solidFill>
                        </a:rPr>
                        <a:t> БИЗИБОРД»</a:t>
                      </a:r>
                      <a:endParaRPr lang="ru-RU" sz="44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3911878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7759451"/>
              </p:ext>
            </p:extLst>
          </p:nvPr>
        </p:nvGraphicFramePr>
        <p:xfrm>
          <a:off x="2032000" y="3566961"/>
          <a:ext cx="8128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28000">
                  <a:extLst>
                    <a:ext uri="{9D8B030D-6E8A-4147-A177-3AD203B41FA5}">
                      <a16:colId xmlns:a16="http://schemas.microsoft.com/office/drawing/2014/main" val="38734361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8000" dirty="0" smtClean="0">
                          <a:solidFill>
                            <a:srgbClr val="7030A0"/>
                          </a:solidFill>
                        </a:rPr>
                        <a:t>КАК ЭТО БЫЛО!!!</a:t>
                      </a:r>
                      <a:endParaRPr lang="ru-RU" sz="80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46697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0404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1668"/>
            <a:ext cx="12192000" cy="744813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349" y="1335315"/>
            <a:ext cx="11463302" cy="5745546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1688221"/>
              </p:ext>
            </p:extLst>
          </p:nvPr>
        </p:nvGraphicFramePr>
        <p:xfrm>
          <a:off x="2032000" y="387826"/>
          <a:ext cx="81280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28000">
                  <a:extLst>
                    <a:ext uri="{9D8B030D-6E8A-4147-A177-3AD203B41FA5}">
                      <a16:colId xmlns:a16="http://schemas.microsoft.com/office/drawing/2014/main" val="35496197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rgbClr val="7030A0"/>
                          </a:solidFill>
                        </a:rPr>
                        <a:t>С ЧЕГО ВСЕ НАЧИНАЛОСЬ</a:t>
                      </a:r>
                      <a:endParaRPr lang="ru-RU" sz="36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82932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8651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78" y="1"/>
            <a:ext cx="12199373" cy="6858000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3239" y="1"/>
            <a:ext cx="3492783" cy="508763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3143" y="-95741"/>
            <a:ext cx="3524742" cy="352474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3774" y="3291114"/>
            <a:ext cx="6710136" cy="3355068"/>
          </a:xfrm>
          <a:prstGeom prst="rect">
            <a:avLst/>
          </a:prstGeom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4604379"/>
              </p:ext>
            </p:extLst>
          </p:nvPr>
        </p:nvGraphicFramePr>
        <p:xfrm>
          <a:off x="2032001" y="754742"/>
          <a:ext cx="6313713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13713">
                  <a:extLst>
                    <a:ext uri="{9D8B030D-6E8A-4147-A177-3AD203B41FA5}">
                      <a16:colId xmlns:a16="http://schemas.microsoft.com/office/drawing/2014/main" val="1442066790"/>
                    </a:ext>
                  </a:extLst>
                </a:gridCol>
              </a:tblGrid>
              <a:tr h="483083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rgbClr val="7030A0"/>
                          </a:solidFill>
                        </a:rPr>
                        <a:t>ВСЕ ЗАДУМАЛИСЬ,</a:t>
                      </a:r>
                    </a:p>
                    <a:p>
                      <a:pPr algn="ctr"/>
                      <a:r>
                        <a:rPr lang="ru-RU" sz="4000" dirty="0" smtClean="0">
                          <a:solidFill>
                            <a:srgbClr val="7030A0"/>
                          </a:solidFill>
                        </a:rPr>
                        <a:t>ПРИВЛЕКЛИ РОДИТЕЛЕЙ…</a:t>
                      </a:r>
                      <a:endParaRPr lang="ru-RU" sz="40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23711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144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01267" cy="683781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t="-391" r="18204"/>
          <a:stretch/>
        </p:blipFill>
        <p:spPr>
          <a:xfrm>
            <a:off x="7604118" y="2895408"/>
            <a:ext cx="3974415" cy="362937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2503" y="2217247"/>
            <a:ext cx="3040056" cy="498569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4062" y="1151547"/>
            <a:ext cx="3955824" cy="3955824"/>
          </a:xfrm>
          <a:prstGeom prst="rect">
            <a:avLst/>
          </a:prstGeom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976226"/>
              </p:ext>
            </p:extLst>
          </p:nvPr>
        </p:nvGraphicFramePr>
        <p:xfrm>
          <a:off x="2322286" y="122068"/>
          <a:ext cx="8128000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28000">
                  <a:extLst>
                    <a:ext uri="{9D8B030D-6E8A-4147-A177-3AD203B41FA5}">
                      <a16:colId xmlns:a16="http://schemas.microsoft.com/office/drawing/2014/main" val="20284793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6000" dirty="0" smtClean="0">
                          <a:solidFill>
                            <a:srgbClr val="7030A0"/>
                          </a:solidFill>
                        </a:rPr>
                        <a:t>И НАЧАЛИ ТВОРИТЬ!!!</a:t>
                      </a:r>
                      <a:endParaRPr lang="ru-RU" sz="60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3500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1334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00" y="365125"/>
            <a:ext cx="12192000" cy="6824775"/>
          </a:xfr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9313050"/>
              </p:ext>
            </p:extLst>
          </p:nvPr>
        </p:nvGraphicFramePr>
        <p:xfrm>
          <a:off x="2032000" y="33225"/>
          <a:ext cx="812800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28000">
                  <a:extLst>
                    <a:ext uri="{9D8B030D-6E8A-4147-A177-3AD203B41FA5}">
                      <a16:colId xmlns:a16="http://schemas.microsoft.com/office/drawing/2014/main" val="25835546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rgbClr val="7030A0"/>
                          </a:solidFill>
                        </a:rPr>
                        <a:t>И ВОТ,</a:t>
                      </a:r>
                      <a:r>
                        <a:rPr lang="ru-RU" sz="5400" baseline="0" dirty="0" smtClean="0">
                          <a:solidFill>
                            <a:srgbClr val="7030A0"/>
                          </a:solidFill>
                        </a:rPr>
                        <a:t> ЧТО ПОЛУЧИЛОСЬ</a:t>
                      </a:r>
                      <a:endParaRPr lang="ru-RU" sz="54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381741"/>
                  </a:ext>
                </a:extLst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84" r="23810"/>
          <a:stretch/>
        </p:blipFill>
        <p:spPr>
          <a:xfrm>
            <a:off x="246743" y="1773183"/>
            <a:ext cx="5553383" cy="508481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12" r="23810"/>
          <a:stretch/>
        </p:blipFill>
        <p:spPr>
          <a:xfrm>
            <a:off x="5800126" y="1690688"/>
            <a:ext cx="5666160" cy="5058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17053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96339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0" t="10794" r="24603"/>
          <a:stretch/>
        </p:blipFill>
        <p:spPr>
          <a:xfrm>
            <a:off x="8040913" y="740230"/>
            <a:ext cx="4151086" cy="611777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2" t="6561" r="36032"/>
          <a:stretch/>
        </p:blipFill>
        <p:spPr>
          <a:xfrm>
            <a:off x="0" y="2157269"/>
            <a:ext cx="3757526" cy="475343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l="34653" t="-349" b="1"/>
          <a:stretch/>
        </p:blipFill>
        <p:spPr>
          <a:xfrm>
            <a:off x="3757526" y="544449"/>
            <a:ext cx="4573464" cy="6313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020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chemeClr val="accent2">
                    <a:lumMod val="75000"/>
                  </a:schemeClr>
                </a:solidFill>
              </a:rPr>
              <a:t>Вот такая красота, дети рады!!!</a:t>
            </a:r>
            <a:endParaRPr lang="ru-RU" sz="6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66" t="23914" r="-3482" b="40499"/>
          <a:stretch/>
        </p:blipFill>
        <p:spPr>
          <a:xfrm>
            <a:off x="5142711" y="1451429"/>
            <a:ext cx="7109261" cy="4281714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62" r="8612" b="28890"/>
          <a:stretch/>
        </p:blipFill>
        <p:spPr>
          <a:xfrm>
            <a:off x="0" y="2917589"/>
            <a:ext cx="5384800" cy="3901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25132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title="СПАСИБО ЗА ВНИМАНИЕ!!!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422"/>
            <a:ext cx="12191999" cy="688442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5370" y="365125"/>
            <a:ext cx="10468429" cy="5716361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 smtClean="0">
                <a:solidFill>
                  <a:srgbClr val="7030A0"/>
                </a:solidFill>
              </a:rPr>
              <a:t>СПАСИБО ЗА ВНИМАНИЕ!!!</a:t>
            </a:r>
            <a:endParaRPr lang="ru-RU" sz="66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569663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47</Words>
  <Application>Microsoft Office PowerPoint</Application>
  <PresentationFormat>Широкоэкранный</PresentationFormat>
  <Paragraphs>10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Вот такая красота, дети рады!!!</vt:lpstr>
      <vt:lpstr>СПАСИБО ЗА ВНИМАНИЕ!!!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JAZZ</dc:creator>
  <cp:lastModifiedBy>JAZZ</cp:lastModifiedBy>
  <cp:revision>5</cp:revision>
  <dcterms:created xsi:type="dcterms:W3CDTF">2017-04-13T11:41:45Z</dcterms:created>
  <dcterms:modified xsi:type="dcterms:W3CDTF">2017-04-13T12:15:42Z</dcterms:modified>
</cp:coreProperties>
</file>